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4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B0F-1065-4C63-9148-17137713FF88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C2DBA-37D9-44FE-AAAA-D1A544499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B0F-1065-4C63-9148-17137713FF88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2DBA-37D9-44FE-AAAA-D1A54449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B0F-1065-4C63-9148-17137713FF88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2DBA-37D9-44FE-AAAA-D1A54449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535B0F-1065-4C63-9148-17137713FF88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A1C2DBA-37D9-44FE-AAAA-D1A544499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B0F-1065-4C63-9148-17137713FF88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2DBA-37D9-44FE-AAAA-D1A544499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B0F-1065-4C63-9148-17137713FF88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2DBA-37D9-44FE-AAAA-D1A544499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2DBA-37D9-44FE-AAAA-D1A544499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B0F-1065-4C63-9148-17137713FF88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B0F-1065-4C63-9148-17137713FF88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2DBA-37D9-44FE-AAAA-D1A544499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B0F-1065-4C63-9148-17137713FF88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2DBA-37D9-44FE-AAAA-D1A5444991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7535B0F-1065-4C63-9148-17137713FF88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1C2DBA-37D9-44FE-AAAA-D1A544499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535B0F-1065-4C63-9148-17137713FF88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1C2DBA-37D9-44FE-AAAA-D1A544499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7535B0F-1065-4C63-9148-17137713FF88}" type="datetimeFigureOut">
              <a:rPr lang="en-US" smtClean="0"/>
              <a:pPr/>
              <a:t>9/6/2013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A1C2DBA-37D9-44FE-AAAA-D1A5444991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7696200" cy="3429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“grotesque gardens” (25).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“desolate area”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“men who move dimly and already crumbling along the powdery air”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dirty="0" smtClean="0"/>
              <a:t>Valley of the Ashes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“They look out of no face but, instead, from a pair of enormous spectacles” (25).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Eyes of T.J </a:t>
            </a:r>
            <a:r>
              <a:rPr lang="en-US" dirty="0" err="1" smtClean="0"/>
              <a:t>Eckleburg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“Daisy! Daisy! Daisy! shouted Mrs. Wilson, “I’ll say it whenever I want to! Daisy! Dai—” (41).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…    page 42</a:t>
            </a:r>
            <a:endParaRPr lang="en-US" sz="4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9</TotalTime>
  <Words>84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Valley of the Ashes</vt:lpstr>
      <vt:lpstr>Eyes of T.J Eckleburg</vt:lpstr>
      <vt:lpstr>Slide 3</vt:lpstr>
      <vt:lpstr>Slide 4</vt:lpstr>
    </vt:vector>
  </TitlesOfParts>
  <Company>TPS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Valley of the Ashes</dc:title>
  <dc:creator>Taunton Public Schools</dc:creator>
  <cp:lastModifiedBy>Taunton Public Schools</cp:lastModifiedBy>
  <cp:revision>4</cp:revision>
  <dcterms:created xsi:type="dcterms:W3CDTF">2011-02-09T13:23:56Z</dcterms:created>
  <dcterms:modified xsi:type="dcterms:W3CDTF">2013-09-06T16:14:29Z</dcterms:modified>
</cp:coreProperties>
</file>